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2FACF-2199-4585-B598-440AC2D63516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BFC4D-B35E-4C83-87B1-AE7D042684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304800"/>
          <a:ext cx="8305800" cy="208075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609600">
                <a:tc gridSpan="5"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Copiez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et </a:t>
                      </a:r>
                      <a:r>
                        <a:rPr lang="en-US" sz="2800" baseline="0" dirty="0" err="1" smtClean="0">
                          <a:latin typeface="Kristen ITC" pitchFamily="66" charset="0"/>
                        </a:rPr>
                        <a:t>complétez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: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4711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My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Ma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Mon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304800"/>
          <a:ext cx="8305800" cy="541020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609600">
                <a:tc gridSpan="5"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Copiez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 </a:t>
                      </a:r>
                      <a:r>
                        <a:rPr lang="en-US" sz="2800" baseline="0" dirty="0" smtClean="0">
                          <a:latin typeface="Kristen ITC" pitchFamily="66" charset="0"/>
                        </a:rPr>
                        <a:t>: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4711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Ours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Notre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Notre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Notre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Kristen ITC" pitchFamily="66" charset="0"/>
                        </a:rPr>
                        <a:t>Nos</a:t>
                      </a:r>
                      <a:endParaRPr lang="en-US" sz="2800" dirty="0">
                        <a:solidFill>
                          <a:schemeClr val="bg1"/>
                        </a:solidFill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Yours (all of you)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Votre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Votre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Votre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Vos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66472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Kristen ITC" pitchFamily="66" charset="0"/>
                        </a:rPr>
                        <a:t>Their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Leur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Leurs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Leurs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Kristen ITC" pitchFamily="66" charset="0"/>
                        </a:rPr>
                        <a:t>Leurs</a:t>
                      </a:r>
                      <a:endParaRPr lang="en-US" sz="2800" dirty="0">
                        <a:latin typeface="Kristen ITC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52400"/>
            <a:ext cx="8534400" cy="954107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2800" dirty="0" smtClean="0">
                <a:latin typeface="Kristen ITC" pitchFamily="66" charset="0"/>
              </a:rPr>
              <a:t>Avec un partenaire, répondez en utilisant « notre »: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371600"/>
            <a:ext cx="8305800" cy="646331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600" dirty="0" smtClean="0">
                <a:latin typeface="Kristen ITC" pitchFamily="66" charset="0"/>
              </a:rPr>
              <a:t>1. Votre école est grande ou petite ?</a:t>
            </a:r>
            <a:endParaRPr lang="fr-FR" sz="36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514600"/>
            <a:ext cx="87630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2. Votre école a combien d’élèves?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3657600"/>
            <a:ext cx="89154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3</a:t>
            </a:r>
            <a:r>
              <a:rPr lang="fr-FR" sz="3600" dirty="0" smtClean="0">
                <a:latin typeface="Kristen ITC" pitchFamily="66" charset="0"/>
              </a:rPr>
              <a:t>. Vos cours sont faciles ou difficiles?</a:t>
            </a:r>
            <a:endParaRPr lang="fr-FR" sz="3600" dirty="0" smtClean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648200"/>
            <a:ext cx="8686800" cy="646331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600" dirty="0" smtClean="0">
                <a:latin typeface="Kristen ITC" pitchFamily="66" charset="0"/>
              </a:rPr>
              <a:t>4. Vos profs sont intéressants ou pas?</a:t>
            </a:r>
            <a:endParaRPr lang="fr-FR" sz="3600" dirty="0" smtClean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5867400"/>
            <a:ext cx="8991600" cy="646331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600" dirty="0" smtClean="0">
                <a:latin typeface="Kristen ITC" pitchFamily="66" charset="0"/>
              </a:rPr>
              <a:t>5. Vos classes sont grandes ou petites?</a:t>
            </a:r>
            <a:endParaRPr lang="fr-FR" sz="36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989328">
            <a:off x="292882" y="727906"/>
            <a:ext cx="7086600" cy="1938992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latin typeface="Kristen ITC" pitchFamily="66" charset="0"/>
              </a:rPr>
              <a:t>Avec ton partenaire, ouvrez à la page </a:t>
            </a:r>
            <a:r>
              <a:rPr lang="fr-FR" sz="4000" dirty="0" smtClean="0">
                <a:latin typeface="Kristen ITC" pitchFamily="66" charset="0"/>
              </a:rPr>
              <a:t>125 et complétez activité 23.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505319">
            <a:off x="2590800" y="3549134"/>
            <a:ext cx="6096000" cy="2308324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Vous choisissez 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leur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ou 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leur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.  Vous n’écrivez pas de phrases complètes.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304800"/>
            <a:ext cx="70104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latin typeface="Kristen ITC" pitchFamily="66" charset="0"/>
              </a:rPr>
              <a:t>Ma famille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95400"/>
            <a:ext cx="8153400" cy="538609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Choisissez trois membres de votre famille pour présenter à la classe.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fr-FR" sz="3200" i="1" dirty="0" smtClean="0">
                <a:solidFill>
                  <a:srgbClr val="FFFF00"/>
                </a:solidFill>
                <a:latin typeface="Kristen ITC" pitchFamily="66" charset="0"/>
              </a:rPr>
              <a:t>Trois phrases complètes pour chaque membre de famille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fr-FR" sz="3200" i="1" dirty="0" smtClean="0">
                <a:solidFill>
                  <a:srgbClr val="FFC000"/>
                </a:solidFill>
                <a:latin typeface="Kristen ITC" pitchFamily="66" charset="0"/>
              </a:rPr>
              <a:t>Une photo pour chaque membre de famille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fr-FR" sz="3200" i="1" dirty="0" smtClean="0">
                <a:solidFill>
                  <a:srgbClr val="92D050"/>
                </a:solidFill>
                <a:latin typeface="Kristen ITC" pitchFamily="66" charset="0"/>
              </a:rPr>
              <a:t>Nous somme dans le laboratoire mercredi pour faire des </a:t>
            </a:r>
            <a:r>
              <a:rPr lang="fr-FR" sz="3200" i="1" dirty="0" err="1" smtClean="0">
                <a:solidFill>
                  <a:srgbClr val="92D050"/>
                </a:solidFill>
                <a:latin typeface="Kristen ITC" pitchFamily="66" charset="0"/>
              </a:rPr>
              <a:t>PowerPoints</a:t>
            </a:r>
            <a:endParaRPr lang="fr-FR" sz="3200" i="1" dirty="0" smtClean="0">
              <a:solidFill>
                <a:srgbClr val="92D05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304800"/>
            <a:ext cx="70104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latin typeface="Kristen ITC" pitchFamily="66" charset="0"/>
              </a:rPr>
              <a:t>Ma famille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95400"/>
            <a:ext cx="8153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 mère, Kimberly</a:t>
            </a:r>
            <a:endParaRPr lang="fr-FR" sz="3200" i="1" dirty="0" smtClean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a4.sphotos.ak.fbcdn.net/hphotos-ak-snc3/12942_1272867828391_1430783243_750742_5473370_n.jpg"/>
          <p:cNvPicPr>
            <a:picLocks noChangeAspect="1" noChangeArrowheads="1"/>
          </p:cNvPicPr>
          <p:nvPr/>
        </p:nvPicPr>
        <p:blipFill>
          <a:blip r:embed="rId2" cstate="print"/>
          <a:srcRect l="16129" t="23656" r="6452"/>
          <a:stretch>
            <a:fillRect/>
          </a:stretch>
        </p:blipFill>
        <p:spPr bwMode="auto">
          <a:xfrm>
            <a:off x="381000" y="2819400"/>
            <a:ext cx="3657600" cy="2705101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1905000" y="1981200"/>
            <a:ext cx="1447800" cy="11430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48200" y="4648200"/>
            <a:ext cx="3962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51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8200" y="2590800"/>
            <a:ext cx="3962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parler, danser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3400" y="3733800"/>
            <a:ext cx="4419600" cy="58477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londe, sympathique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304800"/>
            <a:ext cx="70104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latin typeface="Kristen ITC" pitchFamily="66" charset="0"/>
              </a:rPr>
              <a:t>Ma famille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95400"/>
            <a:ext cx="8153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 tante, Carol</a:t>
            </a:r>
            <a:endParaRPr lang="fr-FR" sz="3200" i="1" dirty="0" smtClean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a4.sphotos.ak.fbcdn.net/hphotos-ak-snc3/12942_1272867828391_1430783243_750742_5473370_n.jpg"/>
          <p:cNvPicPr>
            <a:picLocks noChangeAspect="1" noChangeArrowheads="1"/>
          </p:cNvPicPr>
          <p:nvPr/>
        </p:nvPicPr>
        <p:blipFill>
          <a:blip r:embed="rId2" cstate="print"/>
          <a:srcRect l="16129" t="23656" r="6452"/>
          <a:stretch>
            <a:fillRect/>
          </a:stretch>
        </p:blipFill>
        <p:spPr bwMode="auto">
          <a:xfrm>
            <a:off x="381000" y="2819400"/>
            <a:ext cx="3657600" cy="2705101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cxnSp>
        <p:nvCxnSpPr>
          <p:cNvPr id="7" name="Straight Arrow Connector 6"/>
          <p:cNvCxnSpPr/>
          <p:nvPr/>
        </p:nvCxnSpPr>
        <p:spPr>
          <a:xfrm rot="5400000">
            <a:off x="2857500" y="2400300"/>
            <a:ext cx="914400" cy="762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48200" y="4648200"/>
            <a:ext cx="3962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42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9600" y="2590800"/>
            <a:ext cx="42672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faire du jogging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3400" y="3733800"/>
            <a:ext cx="4419600" cy="58477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grande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, drôle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304800"/>
            <a:ext cx="7010400" cy="707886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latin typeface="Kristen ITC" pitchFamily="66" charset="0"/>
              </a:rPr>
              <a:t>Ma famille</a:t>
            </a:r>
            <a:endParaRPr lang="fr-FR" sz="4000" dirty="0" smtClean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95400"/>
            <a:ext cx="8153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 grand-mère, Elaine</a:t>
            </a:r>
            <a:endParaRPr lang="fr-FR" sz="3200" i="1" dirty="0" smtClean="0">
              <a:solidFill>
                <a:srgbClr val="92D05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a4.sphotos.ak.fbcdn.net/hphotos-ak-snc3/12942_1272867828391_1430783243_750742_5473370_n.jpg"/>
          <p:cNvPicPr>
            <a:picLocks noChangeAspect="1" noChangeArrowheads="1"/>
          </p:cNvPicPr>
          <p:nvPr/>
        </p:nvPicPr>
        <p:blipFill>
          <a:blip r:embed="rId2" cstate="print"/>
          <a:srcRect l="16129" t="23656" r="6452"/>
          <a:stretch>
            <a:fillRect/>
          </a:stretch>
        </p:blipFill>
        <p:spPr bwMode="auto">
          <a:xfrm>
            <a:off x="381000" y="2819400"/>
            <a:ext cx="3657600" cy="2705101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ot"/>
          </a:ln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990600" y="1981200"/>
            <a:ext cx="2362200" cy="16002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48200" y="4648200"/>
            <a:ext cx="39624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76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9600" y="2590800"/>
            <a:ext cx="4267200" cy="707886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regarder la télé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7200" y="3733800"/>
            <a:ext cx="4419600" cy="584775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jolie, très sympa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190</Words>
  <Application>Microsoft Office PowerPoint</Application>
  <PresentationFormat>On-screen Show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11</cp:revision>
  <dcterms:created xsi:type="dcterms:W3CDTF">2011-03-18T10:29:07Z</dcterms:created>
  <dcterms:modified xsi:type="dcterms:W3CDTF">2011-03-21T11:38:00Z</dcterms:modified>
</cp:coreProperties>
</file>